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3448" y="-1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6BA76-1173-456F-8686-735B8D736985}" type="datetimeFigureOut">
              <a:rPr lang="en-US" smtClean="0"/>
              <a:t>9/12/13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5708650" y="825500"/>
            <a:ext cx="2405063" cy="2405063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990600" y="914400"/>
            <a:ext cx="2405063" cy="2405063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486150" y="2608263"/>
            <a:ext cx="2405063" cy="2405062"/>
            <a:chOff x="4391" y="8924"/>
            <a:chExt cx="3787" cy="3787"/>
          </a:xfrm>
        </p:grpSpPr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391" y="8924"/>
              <a:ext cx="3787" cy="3787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99" y="9336"/>
              <a:ext cx="2966" cy="2966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253163" y="4295775"/>
            <a:ext cx="1112837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Cut Line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97025" y="4295775"/>
            <a:ext cx="1608138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Picture Size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AutoShape 4"/>
          <p:cNvSpPr>
            <a:spLocks noChangeShapeType="1"/>
          </p:cNvSpPr>
          <p:nvPr/>
        </p:nvSpPr>
        <p:spPr bwMode="auto">
          <a:xfrm flipV="1">
            <a:off x="3030538" y="3678238"/>
            <a:ext cx="715962" cy="822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 flipH="1" flipV="1">
            <a:off x="5891213" y="3556000"/>
            <a:ext cx="460375" cy="94456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685800" y="5105401"/>
            <a:ext cx="7696200" cy="1524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Design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 buttons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as explained above. Be sure to keep all text and pictures inside the “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picture size”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area as shown </a:t>
            </a:r>
            <a:r>
              <a:rPr lang="en-US" sz="12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on the example button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Print this </a:t>
            </a:r>
            <a:r>
              <a:rPr lang="en-US" sz="12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page on the color printer t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turn in as your assignment.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(DON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’T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FORGET TO PUT YOUR NAME ON IT!!!</a:t>
            </a:r>
            <a:b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You may print this again to make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your buttons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, or you may design another sheet with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buttons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of your choice that you will print and then make as finished buttons.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5334000" y="5949"/>
            <a:ext cx="3048000" cy="83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this button, use Shapes, WordArt or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 text box.  Change the button background using the fill bucket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381000" y="228600"/>
            <a:ext cx="3505200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Use a picture from the internet, clipart or your own </a:t>
            </a:r>
            <a:r>
              <a:rPr lang="en-US" sz="11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picture on this button.  Cut out the background if you can.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160020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78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mwood</dc:creator>
  <cp:lastModifiedBy>user</cp:lastModifiedBy>
  <cp:revision>3</cp:revision>
  <dcterms:created xsi:type="dcterms:W3CDTF">2012-12-10T20:01:46Z</dcterms:created>
  <dcterms:modified xsi:type="dcterms:W3CDTF">2013-09-12T15:18:24Z</dcterms:modified>
</cp:coreProperties>
</file>